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ED65-FEC1-4BAA-9C33-3C7F632F75E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AF-465F-4760-8C6B-5F1FCEE93B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ED65-FEC1-4BAA-9C33-3C7F632F75E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AF-465F-4760-8C6B-5F1FCEE93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ED65-FEC1-4BAA-9C33-3C7F632F75E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AF-465F-4760-8C6B-5F1FCEE93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ED65-FEC1-4BAA-9C33-3C7F632F75E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AF-465F-4760-8C6B-5F1FCEE93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ED65-FEC1-4BAA-9C33-3C7F632F75E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D5F50AF-465F-4760-8C6B-5F1FCEE93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ED65-FEC1-4BAA-9C33-3C7F632F75E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AF-465F-4760-8C6B-5F1FCEE93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ED65-FEC1-4BAA-9C33-3C7F632F75E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AF-465F-4760-8C6B-5F1FCEE93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ED65-FEC1-4BAA-9C33-3C7F632F75E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AF-465F-4760-8C6B-5F1FCEE93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ED65-FEC1-4BAA-9C33-3C7F632F75E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AF-465F-4760-8C6B-5F1FCEE93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ED65-FEC1-4BAA-9C33-3C7F632F75E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AF-465F-4760-8C6B-5F1FCEE93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7ED65-FEC1-4BAA-9C33-3C7F632F75E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50AF-465F-4760-8C6B-5F1FCEE93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07ED65-FEC1-4BAA-9C33-3C7F632F75E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D5F50AF-465F-4760-8C6B-5F1FCEE93B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57200"/>
            <a:ext cx="8229600" cy="1828800"/>
          </a:xfrm>
        </p:spPr>
        <p:txBody>
          <a:bodyPr/>
          <a:lstStyle/>
          <a:p>
            <a:r>
              <a:rPr lang="en-US" dirty="0" smtClean="0"/>
              <a:t>Tone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438400"/>
            <a:ext cx="7162800" cy="299290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In each the pictures, use your notes to help you find an adjective to describe the tone of each of these paintings.</a:t>
            </a:r>
          </a:p>
          <a:p>
            <a:pPr algn="l"/>
            <a:r>
              <a:rPr lang="en-US" dirty="0" smtClean="0"/>
              <a:t>What aspects of the painting help create that tone?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upload.wikimedia.org/wikipedia/commons/f/f4/The_Screa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"/>
            <a:ext cx="5257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wga.hu/art/d/dewhurst/picnic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077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ambatiramesh.files.wordpress.com/2010/01/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"/>
            <a:ext cx="4285932" cy="60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</TotalTime>
  <Words>35</Words>
  <Application>Microsoft Office PowerPoint</Application>
  <PresentationFormat>On-screen Show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Apex</vt:lpstr>
      <vt:lpstr>Tone</vt:lpstr>
      <vt:lpstr>Slide 2</vt:lpstr>
      <vt:lpstr>Slide 3</vt:lpstr>
      <vt:lpstr>Slide 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AutoBVT</cp:lastModifiedBy>
  <cp:revision>2</cp:revision>
  <dcterms:created xsi:type="dcterms:W3CDTF">2015-05-14T17:03:39Z</dcterms:created>
  <dcterms:modified xsi:type="dcterms:W3CDTF">2015-05-14T17:12:34Z</dcterms:modified>
</cp:coreProperties>
</file>