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258" r:id="rId3"/>
    <p:sldId id="257" r:id="rId4"/>
    <p:sldId id="264" r:id="rId5"/>
    <p:sldId id="259" r:id="rId6"/>
    <p:sldId id="260" r:id="rId7"/>
    <p:sldId id="261" r:id="rId8"/>
    <p:sldId id="263" r:id="rId9"/>
    <p:sldId id="256"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08085D98-21E3-419F-9617-EC5AFAC6D005}" type="datetimeFigureOut">
              <a:rPr lang="en-US" smtClean="0"/>
              <a:pPr/>
              <a:t>5/14/2015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73612C08-3257-4F41-BB5A-9C0DCB37B892}"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85D98-21E3-419F-9617-EC5AFAC6D005}" type="datetimeFigureOut">
              <a:rPr lang="en-US" smtClean="0"/>
              <a:pPr/>
              <a:t>5/14/2015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612C08-3257-4F41-BB5A-9C0DCB37B89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85D98-21E3-419F-9617-EC5AFAC6D005}" type="datetimeFigureOut">
              <a:rPr lang="en-US" smtClean="0"/>
              <a:pPr/>
              <a:t>5/14/2015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612C08-3257-4F41-BB5A-9C0DCB37B89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85D98-21E3-419F-9617-EC5AFAC6D005}" type="datetimeFigureOut">
              <a:rPr lang="en-US" smtClean="0"/>
              <a:pPr/>
              <a:t>5/14/2015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612C08-3257-4F41-BB5A-9C0DCB37B89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8085D98-21E3-419F-9617-EC5AFAC6D005}" type="datetimeFigureOut">
              <a:rPr lang="en-US" smtClean="0"/>
              <a:pPr/>
              <a:t>5/14/2015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73612C08-3257-4F41-BB5A-9C0DCB37B89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8085D98-21E3-419F-9617-EC5AFAC6D005}" type="datetimeFigureOut">
              <a:rPr lang="en-US" smtClean="0"/>
              <a:pPr/>
              <a:t>5/14/2015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612C08-3257-4F41-BB5A-9C0DCB37B89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8085D98-21E3-419F-9617-EC5AFAC6D005}" type="datetimeFigureOut">
              <a:rPr lang="en-US" smtClean="0"/>
              <a:pPr/>
              <a:t>5/14/2015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612C08-3257-4F41-BB5A-9C0DCB37B89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8085D98-21E3-419F-9617-EC5AFAC6D005}" type="datetimeFigureOut">
              <a:rPr lang="en-US" smtClean="0"/>
              <a:pPr/>
              <a:t>5/14/2015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612C08-3257-4F41-BB5A-9C0DCB37B89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085D98-21E3-419F-9617-EC5AFAC6D005}" type="datetimeFigureOut">
              <a:rPr lang="en-US" smtClean="0"/>
              <a:pPr/>
              <a:t>5/14/2015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612C08-3257-4F41-BB5A-9C0DCB37B89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8085D98-21E3-419F-9617-EC5AFAC6D005}" type="datetimeFigureOut">
              <a:rPr lang="en-US" smtClean="0"/>
              <a:pPr/>
              <a:t>5/14/2015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612C08-3257-4F41-BB5A-9C0DCB37B89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8085D98-21E3-419F-9617-EC5AFAC6D005}" type="datetimeFigureOut">
              <a:rPr lang="en-US" smtClean="0"/>
              <a:pPr/>
              <a:t>5/14/2015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612C08-3257-4F41-BB5A-9C0DCB37B89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08085D98-21E3-419F-9617-EC5AFAC6D005}" type="datetimeFigureOut">
              <a:rPr lang="en-US" smtClean="0"/>
              <a:pPr/>
              <a:t>5/14/2015</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3612C08-3257-4F41-BB5A-9C0DCB37B892}"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Imagery</a:t>
            </a:r>
            <a:endParaRPr lang="en-US" dirty="0"/>
          </a:p>
        </p:txBody>
      </p:sp>
      <p:sp>
        <p:nvSpPr>
          <p:cNvPr id="3" name="Content Placeholder 2"/>
          <p:cNvSpPr>
            <a:spLocks noGrp="1"/>
          </p:cNvSpPr>
          <p:nvPr>
            <p:ph idx="1"/>
          </p:nvPr>
        </p:nvSpPr>
        <p:spPr/>
        <p:txBody>
          <a:bodyPr/>
          <a:lstStyle/>
          <a:p>
            <a:r>
              <a:rPr lang="en-US" dirty="0" smtClean="0"/>
              <a:t>Todd and Brad Reed are a father and son photography team from Ludington, Michigan.</a:t>
            </a:r>
          </a:p>
          <a:p>
            <a:endParaRPr lang="en-US" dirty="0" smtClean="0"/>
          </a:p>
          <a:p>
            <a:r>
              <a:rPr lang="en-US" dirty="0" smtClean="0"/>
              <a:t>Choose one or more of these images for your poems.  Remember, thing about what someone would see, smell, hear, taste, touch, and feel (although you might not use all the senses).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042_ToddReed_White-Squall"/>
          <p:cNvPicPr>
            <a:picLocks noChangeAspect="1" noChangeArrowheads="1"/>
          </p:cNvPicPr>
          <p:nvPr/>
        </p:nvPicPr>
        <p:blipFill>
          <a:blip r:embed="rId2" cstate="print"/>
          <a:srcRect/>
          <a:stretch>
            <a:fillRect/>
          </a:stretch>
        </p:blipFill>
        <p:spPr bwMode="auto">
          <a:xfrm>
            <a:off x="457200" y="609600"/>
            <a:ext cx="8001000"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descr="011_ToddReed_Gods-Light"/>
          <p:cNvPicPr>
            <a:picLocks noChangeAspect="1" noChangeArrowheads="1"/>
          </p:cNvPicPr>
          <p:nvPr/>
        </p:nvPicPr>
        <p:blipFill>
          <a:blip r:embed="rId2" cstate="print"/>
          <a:srcRect/>
          <a:stretch>
            <a:fillRect/>
          </a:stretch>
        </p:blipFill>
        <p:spPr bwMode="auto">
          <a:xfrm>
            <a:off x="1828800" y="0"/>
            <a:ext cx="4724400" cy="70830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ttp://i.livescience.com/images/i/000/055/035/original/survive-lightning.jpg?1374263887"/>
          <p:cNvPicPr>
            <a:picLocks noGrp="1"/>
          </p:cNvPicPr>
          <p:nvPr>
            <p:ph idx="1"/>
          </p:nvPr>
        </p:nvPicPr>
        <p:blipFill>
          <a:blip r:embed="rId2" cstate="print"/>
          <a:srcRect/>
          <a:stretch>
            <a:fillRect/>
          </a:stretch>
        </p:blipFill>
        <p:spPr bwMode="auto">
          <a:xfrm>
            <a:off x="609600" y="457200"/>
            <a:ext cx="7162800" cy="624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http://www.colorvaleactions.com/blog/wp-content/uploads/2014/03/Brad-Reed_9854_Prancer_Tuesdays-with-Todd-and-Brad-Reed_December-11_2012_Redone-in-CS6_Greg_Colorvale.jpg"/>
          <p:cNvPicPr>
            <a:picLocks noChangeAspect="1" noChangeArrowheads="1"/>
          </p:cNvPicPr>
          <p:nvPr/>
        </p:nvPicPr>
        <p:blipFill>
          <a:blip r:embed="rId2" cstate="print"/>
          <a:srcRect/>
          <a:stretch>
            <a:fillRect/>
          </a:stretch>
        </p:blipFill>
        <p:spPr bwMode="auto">
          <a:xfrm>
            <a:off x="457199" y="533400"/>
            <a:ext cx="8339729" cy="55626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482" name="Picture 2" descr="http://www.grcameraclub.org/images/uploads/misc/0450_25B_Brad_Reed_4454_Tubular_Tuesdays_with_Todd_and_Brad_Reed_June_19_2012_r2_1000px_Watermarked.jpg"/>
          <p:cNvPicPr>
            <a:picLocks noChangeAspect="1" noChangeArrowheads="1"/>
          </p:cNvPicPr>
          <p:nvPr/>
        </p:nvPicPr>
        <p:blipFill>
          <a:blip r:embed="rId2" cstate="print"/>
          <a:srcRect/>
          <a:stretch>
            <a:fillRect/>
          </a:stretch>
        </p:blipFill>
        <p:spPr bwMode="auto">
          <a:xfrm>
            <a:off x="762000" y="762000"/>
            <a:ext cx="7518654" cy="50292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1506" name="Picture 2" descr="https://www.artforconservation.org/product_images/TR001-500.jpg"/>
          <p:cNvPicPr>
            <a:picLocks noChangeAspect="1" noChangeArrowheads="1"/>
          </p:cNvPicPr>
          <p:nvPr/>
        </p:nvPicPr>
        <p:blipFill>
          <a:blip r:embed="rId2" cstate="print"/>
          <a:srcRect/>
          <a:stretch>
            <a:fillRect/>
          </a:stretch>
        </p:blipFill>
        <p:spPr bwMode="auto">
          <a:xfrm>
            <a:off x="609600" y="762000"/>
            <a:ext cx="7870958" cy="52578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il_fi" descr="http://3.bp.blogspot.com/-ISULWnfUZbA/Td9ugAjZoYI/AAAAAAAAAQ0/QMBfZeUjzQc/s400/artistic%2Bphotography%2B5.jpg"/>
          <p:cNvPicPr>
            <a:picLocks noGrp="1"/>
          </p:cNvPicPr>
          <p:nvPr>
            <p:ph idx="1"/>
          </p:nvPr>
        </p:nvPicPr>
        <p:blipFill>
          <a:blip r:embed="rId2" cstate="print"/>
          <a:srcRect/>
          <a:stretch>
            <a:fillRect/>
          </a:stretch>
        </p:blipFill>
        <p:spPr bwMode="auto">
          <a:xfrm>
            <a:off x="762000" y="762000"/>
            <a:ext cx="75438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pic>
        <p:nvPicPr>
          <p:cNvPr id="1027" name="Picture 3" descr="011_ToddReed_Gods-Light"/>
          <p:cNvPicPr>
            <a:picLocks noChangeAspect="1" noChangeArrowheads="1"/>
          </p:cNvPicPr>
          <p:nvPr/>
        </p:nvPicPr>
        <p:blipFill>
          <a:blip r:embed="rId2" cstate="print"/>
          <a:srcRect/>
          <a:stretch>
            <a:fillRect/>
          </a:stretch>
        </p:blipFill>
        <p:spPr bwMode="auto">
          <a:xfrm>
            <a:off x="6400800" y="152400"/>
            <a:ext cx="2514600" cy="3770015"/>
          </a:xfrm>
          <a:prstGeom prst="rect">
            <a:avLst/>
          </a:prstGeom>
          <a:noFill/>
          <a:ln w="9525">
            <a:noFill/>
            <a:miter lim="800000"/>
            <a:headEnd/>
            <a:tailEnd/>
          </a:ln>
        </p:spPr>
      </p:pic>
      <p:pic>
        <p:nvPicPr>
          <p:cNvPr id="6" name="Picture 2" descr="042_ToddReed_White-Squall"/>
          <p:cNvPicPr>
            <a:picLocks noChangeAspect="1" noChangeArrowheads="1"/>
          </p:cNvPicPr>
          <p:nvPr/>
        </p:nvPicPr>
        <p:blipFill>
          <a:blip r:embed="rId3" cstate="print"/>
          <a:srcRect/>
          <a:stretch>
            <a:fillRect/>
          </a:stretch>
        </p:blipFill>
        <p:spPr bwMode="auto">
          <a:xfrm>
            <a:off x="228600" y="152400"/>
            <a:ext cx="5334000" cy="3556000"/>
          </a:xfrm>
          <a:prstGeom prst="rect">
            <a:avLst/>
          </a:prstGeom>
          <a:noFill/>
          <a:ln w="9525">
            <a:noFill/>
            <a:miter lim="800000"/>
            <a:headEnd/>
            <a:tailEnd/>
          </a:ln>
        </p:spPr>
      </p:pic>
      <p:pic>
        <p:nvPicPr>
          <p:cNvPr id="7" name="Picture 2" descr="http://www.colorvaleactions.com/blog/wp-content/uploads/2014/03/Brad-Reed_9854_Prancer_Tuesdays-with-Todd-and-Brad-Reed_December-11_2012_Redone-in-CS6_Greg_Colorvale.jpg"/>
          <p:cNvPicPr>
            <a:picLocks noChangeAspect="1" noChangeArrowheads="1"/>
          </p:cNvPicPr>
          <p:nvPr/>
        </p:nvPicPr>
        <p:blipFill>
          <a:blip r:embed="rId4" cstate="print"/>
          <a:srcRect/>
          <a:stretch>
            <a:fillRect/>
          </a:stretch>
        </p:blipFill>
        <p:spPr bwMode="auto">
          <a:xfrm>
            <a:off x="304800" y="3886200"/>
            <a:ext cx="4226986" cy="2819400"/>
          </a:xfrm>
          <a:prstGeom prst="rect">
            <a:avLst/>
          </a:prstGeom>
          <a:noFill/>
        </p:spPr>
      </p:pic>
      <p:pic>
        <p:nvPicPr>
          <p:cNvPr id="8" name="Picture 2" descr="https://www.artforconservation.org/product_images/TR001-500.jpg"/>
          <p:cNvPicPr>
            <a:picLocks noChangeAspect="1" noChangeArrowheads="1"/>
          </p:cNvPicPr>
          <p:nvPr/>
        </p:nvPicPr>
        <p:blipFill>
          <a:blip r:embed="rId5" cstate="print"/>
          <a:srcRect/>
          <a:stretch>
            <a:fillRect/>
          </a:stretch>
        </p:blipFill>
        <p:spPr bwMode="auto">
          <a:xfrm>
            <a:off x="4876800" y="3962400"/>
            <a:ext cx="4114800" cy="2748687"/>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541</TotalTime>
  <Words>57</Words>
  <Application>Microsoft Office PowerPoint</Application>
  <PresentationFormat>On-screen Show (4:3)</PresentationFormat>
  <Paragraphs>4</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Apex</vt:lpstr>
      <vt:lpstr>Imagery</vt:lpstr>
      <vt:lpstr>Slide 2</vt:lpstr>
      <vt:lpstr>Slide 3</vt:lpstr>
      <vt:lpstr>Slide 4</vt:lpstr>
      <vt:lpstr>Slide 5</vt:lpstr>
      <vt:lpstr>Slide 6</vt:lpstr>
      <vt:lpstr>Slide 7</vt:lpstr>
      <vt:lpstr>Slide 8</vt:lpstr>
      <vt:lpstr>Slide 9</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Imagery</dc:title>
  <dc:creator>AutoBVT</dc:creator>
  <cp:lastModifiedBy>AutoBVT</cp:lastModifiedBy>
  <cp:revision>50</cp:revision>
  <dcterms:created xsi:type="dcterms:W3CDTF">2015-04-28T18:14:13Z</dcterms:created>
  <dcterms:modified xsi:type="dcterms:W3CDTF">2015-05-14T19:53:27Z</dcterms:modified>
</cp:coreProperties>
</file>